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57" r:id="rId51"/>
    <p:sldId id="348" r:id="rId52"/>
    <p:sldId id="310" r:id="rId53"/>
    <p:sldId id="347" r:id="rId54"/>
    <p:sldId id="352" r:id="rId55"/>
    <p:sldId id="354" r:id="rId56"/>
    <p:sldId id="353" r:id="rId57"/>
    <p:sldId id="318" r:id="rId58"/>
    <p:sldId id="296" r:id="rId59"/>
    <p:sldId id="297" r:id="rId60"/>
    <p:sldId id="298" r:id="rId61"/>
    <p:sldId id="355" r:id="rId62"/>
    <p:sldId id="302" r:id="rId63"/>
    <p:sldId id="303" r:id="rId64"/>
    <p:sldId id="304" r:id="rId65"/>
    <p:sldId id="356" r:id="rId66"/>
    <p:sldId id="305" r:id="rId67"/>
    <p:sldId id="306" r:id="rId68"/>
    <p:sldId id="307" r:id="rId69"/>
    <p:sldId id="308" r:id="rId70"/>
    <p:sldId id="328"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
      <p:font typeface="Tw Cen MT" panose="020B0602020104020603" pitchFamily="34"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695"/>
    <p:restoredTop sz="57871"/>
  </p:normalViewPr>
  <p:slideViewPr>
    <p:cSldViewPr snapToGrid="0" snapToObjects="1">
      <p:cViewPr varScale="1">
        <p:scale>
          <a:sx n="100" d="100"/>
          <a:sy n="100" d="100"/>
        </p:scale>
        <p:origin x="283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ATDD like TDD but applied to the level of features</a:t>
            </a:r>
          </a:p>
          <a:p>
            <a:pPr marL="0" lvl="0" indent="0" algn="l" rtl="0">
              <a:spcBef>
                <a:spcPts val="0"/>
              </a:spcBef>
              <a:spcAft>
                <a:spcPts val="0"/>
              </a:spcAft>
              <a:buNone/>
            </a:pPr>
            <a:r>
              <a:rPr lang="en-US" sz="1400" dirty="0"/>
              <a:t>- Natural language to create some examples Gherkin</a:t>
            </a:r>
          </a:p>
          <a:p>
            <a:pPr marL="0" lvl="0" indent="0" algn="l" rtl="0">
              <a:spcBef>
                <a:spcPts val="0"/>
              </a:spcBef>
              <a:spcAft>
                <a:spcPts val="0"/>
              </a:spcAft>
              <a:buNone/>
            </a:pPr>
            <a:r>
              <a:rPr lang="en-US" sz="1400" dirty="0"/>
              <a:t>- Scenarios are examples of how application should behave from standpoint of user</a:t>
            </a:r>
          </a:p>
          <a:p>
            <a:pPr marL="0" lvl="0" indent="0" algn="l" rtl="0">
              <a:spcBef>
                <a:spcPts val="0"/>
              </a:spcBef>
              <a:spcAft>
                <a:spcPts val="0"/>
              </a:spcAft>
              <a:buNone/>
            </a:pPr>
            <a:r>
              <a:rPr lang="en-US" sz="1400" dirty="0"/>
              <a:t>Given Login, Valid/Invalid Credentials, Then I log in/see an error</a:t>
            </a:r>
            <a:br>
              <a:rPr lang="en-US" sz="1400" dirty="0"/>
            </a:br>
            <a:r>
              <a:rPr lang="en-US" sz="1400" dirty="0"/>
              <a:t>Developers wire code to natural language</a:t>
            </a:r>
          </a:p>
          <a:p>
            <a:pPr marL="0" lvl="0" indent="0" algn="l" rtl="0">
              <a:spcBef>
                <a:spcPts val="0"/>
              </a:spcBef>
              <a:spcAft>
                <a:spcPts val="0"/>
              </a:spcAft>
              <a:buNone/>
            </a:pPr>
            <a:r>
              <a:rPr lang="en-US" sz="1400" dirty="0"/>
              <a:t>- Executable documentation – Every change ever made gets verified</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20m</a:t>
            </a:r>
          </a:p>
          <a:p>
            <a:pPr marL="0" lvl="0" indent="0" algn="l" rtl="0">
              <a:spcBef>
                <a:spcPts val="0"/>
              </a:spcBef>
              <a:spcAft>
                <a:spcPts val="0"/>
              </a:spcAft>
              <a:buNone/>
            </a:pPr>
            <a:endParaRPr lang="en-US"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8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solidFill>
                  <a:schemeClr val="dk1"/>
                </a:solidFill>
              </a:rPr>
              <a:t>contact.feature</a:t>
            </a:r>
            <a:r>
              <a:rPr lang="en-US" sz="1400" dirty="0">
                <a:solidFill>
                  <a:schemeClr val="dk1"/>
                </a:solidFill>
              </a:rPr>
              <a:t> </a:t>
            </a:r>
            <a:r>
              <a:rPr lang="en-US" sz="1400" dirty="0"/>
              <a:t>. Presenter is available for questions.</a:t>
            </a:r>
            <a:endParaRPr sz="1400" dirty="0"/>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What else could be cleaned up in this project?</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Garamond" panose="02020404030301010803" pitchFamily="18" charset="0"/>
                <a:ea typeface="+mj-ea"/>
                <a:cs typeface="+mj-cs"/>
              </a:rPr>
              <a:t>Planning Exercise</a:t>
            </a:r>
            <a:endParaRPr lang="en-US" sz="4000" b="0" i="0" u="none" strike="noStrike" kern="1200" cap="none" dirty="0">
              <a:solidFill>
                <a:schemeClr val="tx1"/>
              </a:solidFill>
              <a:latin typeface="Garamond" panose="02020404030301010803" pitchFamily="18" charset="0"/>
              <a:ea typeface="+mj-ea"/>
              <a:cs typeface="+mj-cs"/>
              <a:sym typeface="Oswald"/>
            </a:endParaRPr>
          </a:p>
        </p:txBody>
      </p:sp>
      <p:pic>
        <p:nvPicPr>
          <p:cNvPr id="1026" name="Picture 2" descr="How to Disable Comments on Facebook, Twitter, and Instagram - Dignited">
            <a:extLst>
              <a:ext uri="{FF2B5EF4-FFF2-40B4-BE49-F238E27FC236}">
                <a16:creationId xmlns:a16="http://schemas.microsoft.com/office/drawing/2014/main" id="{12CE3B3E-C794-1A4F-B822-E2942D899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1" b="25293"/>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2" name="Google Shape;104;p15">
            <a:extLst>
              <a:ext uri="{FF2B5EF4-FFF2-40B4-BE49-F238E27FC236}">
                <a16:creationId xmlns:a16="http://schemas.microsoft.com/office/drawing/2014/main" id="{97D7A157-5741-F941-B4B0-BBB5A2F5F348}"/>
              </a:ext>
            </a:extLst>
          </p:cNvPr>
          <p:cNvSpPr txBox="1"/>
          <p:nvPr/>
        </p:nvSpPr>
        <p:spPr>
          <a:xfrm>
            <a:off x="3167986" y="2814637"/>
            <a:ext cx="5614060" cy="2087563"/>
          </a:xfrm>
          <a:prstGeom prst="rect">
            <a:avLst/>
          </a:prstGeom>
        </p:spPr>
        <p:txBody>
          <a:bodyPr spcFirstLastPara="1" vert="horz" lIns="91440" tIns="45720" rIns="91440" bIns="45720" rtlCol="0" anchor="ctr" anchorCtr="0">
            <a:normAutofit fontScale="92500" lnSpcReduction="20000"/>
          </a:bodyPr>
          <a:lstStyle/>
          <a:p>
            <a:pPr marL="228600" marR="0" lvl="0">
              <a:lnSpc>
                <a:spcPct val="90000"/>
              </a:lnSpc>
              <a:spcBef>
                <a:spcPts val="0"/>
              </a:spcBef>
              <a:spcAft>
                <a:spcPts val="600"/>
              </a:spcAft>
              <a:buClr>
                <a:srgbClr val="3F3F3F"/>
              </a:buClr>
              <a:buSzPts val="3200"/>
            </a:pP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Pick Instagram, Twitter, or Facebook</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as a team product</a:t>
            </a:r>
          </a:p>
          <a:p>
            <a:pPr marL="228600" marR="0" lvl="0">
              <a:lnSpc>
                <a:spcPct val="90000"/>
              </a:lnSpc>
              <a:spcBef>
                <a:spcPts val="0"/>
              </a:spcBef>
              <a:spcAft>
                <a:spcPts val="600"/>
              </a:spcAft>
              <a:buClr>
                <a:srgbClr val="3F3F3F"/>
              </a:buClr>
              <a:buSzPts val="3200"/>
            </a:pPr>
            <a:endParaRPr lang="en-US" sz="1800" kern="1200" dirty="0">
              <a:solidFill>
                <a:schemeClr val="tx1"/>
              </a:solidFill>
              <a:latin typeface="Dank Mono" pitchFamily="49" charset="77"/>
              <a:ea typeface="+mn-ea"/>
              <a:cs typeface="+mn-cs"/>
            </a:endParaRP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Identify some existing features</a:t>
            </a: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Pick a feature and write some scenarios</a:t>
            </a:r>
          </a:p>
          <a:p>
            <a:pPr marL="228600">
              <a:lnSpc>
                <a:spcPct val="90000"/>
              </a:lnSpc>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Write Gherkin (Given/When/Then)</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    for each scenario</a:t>
            </a:r>
          </a:p>
          <a:p>
            <a:pPr marL="457200" indent="-228600">
              <a:lnSpc>
                <a:spcPct val="90000"/>
              </a:lnSpc>
              <a:spcAft>
                <a:spcPts val="600"/>
              </a:spcAft>
              <a:buClr>
                <a:srgbClr val="3F3F3F"/>
              </a:buClr>
              <a:buSzPts val="3200"/>
              <a:buFont typeface="Arial" panose="020B0604020202020204" pitchFamily="34" charset="0"/>
              <a:buChar char="•"/>
            </a:pPr>
            <a:endParaRPr lang="en-US" sz="1800" kern="1200" dirty="0">
              <a:solidFill>
                <a:schemeClr val="tx1"/>
              </a:solidFill>
              <a:latin typeface="Dank Mono" pitchFamily="49" charset="77"/>
              <a:ea typeface="+mn-ea"/>
              <a:cs typeface="+mn-cs"/>
              <a:sym typeface="Helvetica Neue"/>
            </a:endParaRPr>
          </a:p>
        </p:txBody>
      </p:sp>
      <p:sp>
        <p:nvSpPr>
          <p:cNvPr id="105" name="Google Shape;105;p15"/>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50</a:t>
            </a:fld>
            <a:endParaRPr lang="en-US" sz="700" kern="1200">
              <a:solidFill>
                <a:schemeClr val="tx1">
                  <a:lumMod val="75000"/>
                  <a:lumOff val="25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87432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55</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9430</TotalTime>
  <Words>5530</Words>
  <Application>Microsoft Macintosh PowerPoint</Application>
  <PresentationFormat>On-screen Show (16:9)</PresentationFormat>
  <Paragraphs>805</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Planning Exercise</vt:lpstr>
      <vt:lpstr>PowerPoint Presentation</vt:lpstr>
      <vt:lpstr>PAGE OBJECT PATTERN</vt:lpstr>
      <vt:lpstr>CALCULATED ELEMENT SCENARIO</vt:lpstr>
      <vt:lpstr>NEXT SCENARIO</vt:lpstr>
      <vt:lpstr>LET’S REVIEW!</vt:lpstr>
      <vt:lpstr>PowerPoint Presentation</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40</cp:revision>
  <dcterms:modified xsi:type="dcterms:W3CDTF">2021-09-22T03:06:49Z</dcterms:modified>
</cp:coreProperties>
</file>